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3C76-4409-4F15-839E-86082FD88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DE614-7D9E-4EB2-B347-2A60347FD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E910-2669-4771-87D8-50F6A3EA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21CC9-638A-4F2E-8D2F-70A29F53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2ECF7-ED2C-4245-9C5B-E87994A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128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976B-1509-4C1A-B94A-849C52A4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756C6-AC58-4DA1-A231-83C053F1B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F43D-767A-487C-A4E9-F2A13429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9C064-5BAF-42B5-8C26-39CCA129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3D47A-3295-4066-8A23-BE28EF92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097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C47ADF-6385-4F15-9CF9-6F5BB7B69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6430E-AE0D-4A4E-8771-C4D0A1A05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0E815-9E48-4555-9E78-8F27C248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9A776-D9CD-49C4-91CE-FBD1C23A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6B45C-7743-4752-A386-53E7727C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53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869C-A559-450B-8A73-6B01EA0B8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166A-0BA8-4BCF-B897-A422C01E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16436-7A4F-4121-85A4-C657C241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21D56-6F11-4D95-AB5C-5738F61BC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DD1C-FC8A-4187-8FE5-59EC0427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24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4140-D814-4FA5-AA74-9CAB6337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56ECF-5EDB-4ED1-B6EF-AE05B209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EC37E-4B74-45E2-87DF-9C6BFB88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AAEA3-35B6-47D0-BD0D-B7779BCB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FBC16-EAA5-4F05-B515-A770F099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89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EDF1-2687-4B29-8867-82CBD218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1030-FF03-4587-BFC1-2135A6D0B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5473F-DD7B-4BB0-BB6B-B84122A31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1C28A-8BCF-4450-876D-A3D0701A9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EDAD1-38C6-4D9A-995A-67945451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D3EE2-FCE5-44B5-B763-CE8819C5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18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F0CF-A96C-47F2-9BEE-F3EC74E4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E7136-7D47-4A27-93FB-6F1D6E59B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8C678A-ECAC-487C-8E82-D3502E1B2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00E06-C564-47C5-A932-8F2C911A1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D09A5-75F2-44E2-8802-F630AE6E9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EC5753-C3A2-47CE-A79C-59811E10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7034E-A8EA-49CD-A613-F4BFD88C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EF2F4-FDE9-48A7-AD30-8BA56ABC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2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9A89-E869-461F-A3E0-ED58FAC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B6497-99C3-4BA1-BF45-605D5EE1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054AC-9C2B-49FE-9725-20C05507E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E6730-D977-4678-802F-0449D119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78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949AD-ACAD-4105-86DF-C48FDBED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BB93E-9417-4051-9835-9193C99B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1593C-D0CC-4FF0-A5E5-636593826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90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91EF-78FF-43C6-9219-22992E80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E9E65-1497-4884-ADD7-5FE950061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E2EDA-ACA7-4AFB-BED7-BAA878578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4EBFD-533D-41E9-9ED8-051219F1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0781A-1780-4CA3-A404-A06443A5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6368D-54C9-4AFA-98AB-D572559FF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7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EFB9-8B1D-4E36-89BB-83909FAA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7251C-6888-47C9-9907-FA4535FD5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A3D7-AC57-4B42-89D1-BB7E79003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DCA6F-4FD1-41A8-8CFE-47C0EC0B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78EB7-47A9-48B5-9632-298B8BDFE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C16E8-6FD5-46BD-9BC2-3C1B9B14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701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23D36-63B0-49D7-84AE-B58EECF7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557EA-5791-471E-B24B-A6AD590C4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2D7E5-411C-42BF-BE6B-BA1606443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EF5FF-8590-4887-BC87-0270BAC45B30}" type="datetimeFigureOut">
              <a:rPr lang="en-IN" smtClean="0"/>
              <a:t>16-07-2023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1A9B8-C952-41ED-B04A-00177E96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6609C-6C40-47DC-B132-E221EEBE7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AE22-8C4D-4255-94AE-83D9EA6E9F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1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E3AD-8694-4C09-A0F5-E0867AE7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component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F0BE2B-CAC7-4E3F-967F-031DF2A79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451"/>
            <a:ext cx="4106662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58139-22C7-4DF4-A878-CFB0FCC1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59" y="1857450"/>
            <a:ext cx="556629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2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6EBE-DE9D-4C7A-85FB-3A4B0245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EE5E5-D9CE-4D37-B305-F522903F8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381" y="1825625"/>
            <a:ext cx="9559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8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41E3-EAF2-4375-908C-0CB39DEE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C9881-7650-4D93-AAED-6236F7F34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8300"/>
            <a:ext cx="10515600" cy="33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5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08B80-E057-448D-8FAF-7E042796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form </a:t>
            </a:r>
            <a:r>
              <a:rPr lang="en-US"/>
              <a:t>librarry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278F4-E512-4156-8E8A-FC579D571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196" y="1902140"/>
            <a:ext cx="8324850" cy="771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F59A95-59B7-43A9-88E0-8596C78B3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58" y="3130976"/>
            <a:ext cx="4838330" cy="3369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F0F9E6-0B3D-4F20-990E-F2D24EBC4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12" y="3130976"/>
            <a:ext cx="5672831" cy="33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4575-852B-4CEC-B660-969A59E1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5B078A-B21D-4D9B-AAD9-BD74EEDE8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984" y="1861136"/>
            <a:ext cx="79660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4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C3A9-144B-4852-8F43-8AE1B7F9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193A07-FE0F-4534-A7CB-2E434CF1D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7356"/>
            <a:ext cx="10515600" cy="30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2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7BA58-2FCF-4FAA-929F-6C9C70EE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 (promise)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563D13-4B6E-4ED7-8D74-727490773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3642"/>
            <a:ext cx="10515600" cy="277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7BE0-9937-4B84-B5A1-C02F79B94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then (error handling 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44B6AA-F3C9-4B75-8949-5DE977D4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02" y="1825625"/>
            <a:ext cx="102069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7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F68F-7D5C-49B8-ADBF-5C2C75AB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ad await over promise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BC7FD1-EDE1-4D66-B900-52E5DD502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2982" y="1825625"/>
            <a:ext cx="95660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91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73CF-8F7E-4D92-9231-ABEC34CB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Cancelling effect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C6100D-E1C1-4211-B0D4-DA95E183B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232"/>
            <a:ext cx="10515600" cy="40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8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6FD-9EB3-4435-A02C-B203C5D4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3DAAAD-FB2C-4AED-8CFE-18070CB07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6196"/>
            <a:ext cx="10515600" cy="41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8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24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Controlled component</vt:lpstr>
      <vt:lpstr>React form librarry</vt:lpstr>
      <vt:lpstr>validation</vt:lpstr>
      <vt:lpstr>promise</vt:lpstr>
      <vt:lpstr>Axios (promise)</vt:lpstr>
      <vt:lpstr>Promise then (error handling )</vt:lpstr>
      <vt:lpstr>Async ad await over promise</vt:lpstr>
      <vt:lpstr>Cancelling effect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Controlled component</dc:title>
  <dc:creator>Amer</dc:creator>
  <cp:lastModifiedBy>Amer</cp:lastModifiedBy>
  <cp:revision>19</cp:revision>
  <dcterms:created xsi:type="dcterms:W3CDTF">2023-07-09T17:52:08Z</dcterms:created>
  <dcterms:modified xsi:type="dcterms:W3CDTF">2023-07-16T06:01:58Z</dcterms:modified>
</cp:coreProperties>
</file>